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43463" cy="42845038"/>
  <p:notesSz cx="7099300" cy="10234613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5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>
        <p:scale>
          <a:sx n="20" d="100"/>
          <a:sy n="20" d="100"/>
        </p:scale>
        <p:origin x="536" y="8"/>
      </p:cViewPr>
      <p:guideLst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4E4F034-19FF-4868-8FA2-870EA0BD3DE6}" type="datetimeFigureOut">
              <a:rPr lang="fr-FR" smtClean="0"/>
              <a:pPr/>
              <a:t>04/06/2024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08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C4FB657-B863-4838-A391-C6F3FFFB6A8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51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260" y="13309735"/>
            <a:ext cx="25706944" cy="918391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6520" y="24278855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26511" y="1715791"/>
            <a:ext cx="6804779" cy="3655713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2173" y="1715791"/>
            <a:ext cx="19910280" cy="3655713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025" y="27531907"/>
            <a:ext cx="25706944" cy="850950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025" y="18159558"/>
            <a:ext cx="25706944" cy="937234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2173" y="9997178"/>
            <a:ext cx="13357529" cy="2827574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73761" y="9997178"/>
            <a:ext cx="13357529" cy="28275745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173" y="9590547"/>
            <a:ext cx="13362782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173" y="13587431"/>
            <a:ext cx="13362782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3261" y="9590547"/>
            <a:ext cx="13368031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3261" y="13587431"/>
            <a:ext cx="13368031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175" y="1705867"/>
            <a:ext cx="9949891" cy="72598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4354" y="1705870"/>
            <a:ext cx="16906936" cy="3656705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175" y="8965724"/>
            <a:ext cx="9949891" cy="2930719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930" y="29991527"/>
            <a:ext cx="18146078" cy="354066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930" y="3828283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930" y="33532196"/>
            <a:ext cx="18146078" cy="5028338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173" y="1715788"/>
            <a:ext cx="27219117" cy="7140840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173" y="9997178"/>
            <a:ext cx="27219117" cy="2827574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2173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04/06/2024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3183" y="39711006"/>
            <a:ext cx="9577097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74482" y="39711006"/>
            <a:ext cx="7056808" cy="228110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503614" y="6579143"/>
            <a:ext cx="15607602" cy="2878510"/>
          </a:xfrm>
          <a:prstGeom prst="rect">
            <a:avLst/>
          </a:prstGeom>
        </p:spPr>
        <p:txBody>
          <a:bodyPr vert="horz" lIns="417643" tIns="208822" rIns="417643" bIns="208822" rtlCol="0">
            <a:normAutofit fontScale="85000" lnSpcReduction="10000"/>
          </a:bodyPr>
          <a:lstStyle>
            <a:lvl1pPr marL="1566161" indent="-1566161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350" indent="-1305135" algn="l" defTabSz="417643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538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753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969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5184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399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615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830" indent="-1044108" algn="l" defTabSz="4176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60000"/>
              </a:lnSpc>
              <a:buFont typeface="Arial" pitchFamily="34" charset="0"/>
              <a:buNone/>
            </a:pPr>
            <a:r>
              <a:rPr lang="en-GB" altLang="ja-JP" sz="4400" b="1" dirty="0"/>
              <a:t>A. AUTHOR1</a:t>
            </a:r>
            <a:r>
              <a:rPr lang="en-GB" altLang="ja-JP" sz="4400" b="1" baseline="30000" dirty="0"/>
              <a:t>1</a:t>
            </a:r>
            <a:r>
              <a:rPr lang="en-GB" altLang="ja-JP" sz="4400" b="1" dirty="0"/>
              <a:t>, B. AUTHOR2</a:t>
            </a:r>
            <a:r>
              <a:rPr lang="en-GB" altLang="ja-JP" sz="4400" b="1" baseline="30000" dirty="0"/>
              <a:t>2</a:t>
            </a:r>
            <a:r>
              <a:rPr lang="en-GB" altLang="ja-JP" sz="4400" b="1" dirty="0"/>
              <a:t>, C. AUTHOR3</a:t>
            </a:r>
            <a:r>
              <a:rPr lang="en-GB" altLang="ja-JP" sz="4400" b="1" baseline="30000" dirty="0"/>
              <a:t>2</a:t>
            </a:r>
            <a:r>
              <a:rPr lang="en-GB" altLang="ja-JP" sz="4400" b="1" dirty="0"/>
              <a:t>, …</a:t>
            </a:r>
            <a:endParaRPr lang="en-GB" altLang="ja-JP" sz="4400" b="1" baseline="30000" dirty="0"/>
          </a:p>
          <a:p>
            <a:pPr marL="0" marR="772160" indent="0" algn="ctr">
              <a:lnSpc>
                <a:spcPct val="115000"/>
              </a:lnSpc>
              <a:buFont typeface="Arial" pitchFamily="34" charset="0"/>
              <a:buNone/>
            </a:pPr>
            <a:r>
              <a:rPr lang="fr-FR" sz="24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Affiliation 1, </a:t>
            </a:r>
            <a:r>
              <a:rPr lang="fr-FR" sz="2400" i="1" spc="-5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adress</a:t>
            </a:r>
            <a:endParaRPr lang="fr-FR" sz="2400" i="1" spc="-5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772160" indent="0" algn="ctr">
              <a:lnSpc>
                <a:spcPct val="115000"/>
              </a:lnSpc>
              <a:buFont typeface="Arial" pitchFamily="34" charset="0"/>
              <a:buNone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 Affiliation 2, address</a:t>
            </a:r>
          </a:p>
          <a:p>
            <a:pPr marL="0" marR="772160" indent="0" algn="ctr">
              <a:lnSpc>
                <a:spcPct val="115000"/>
              </a:lnSpc>
              <a:buNone/>
            </a:pP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 Affiliation 2,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adress</a:t>
            </a:r>
            <a:endParaRPr lang="en-US" sz="2400" i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772160" indent="0" algn="ctr">
              <a:lnSpc>
                <a:spcPct val="115000"/>
              </a:lnSpc>
              <a:buFont typeface="Arial" pitchFamily="34" charset="0"/>
              <a:buNone/>
            </a:pP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Corresponding author: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a_author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@mailserver.com</a:t>
            </a:r>
            <a:endParaRPr lang="fr-FR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1011171" y="3552699"/>
            <a:ext cx="2822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10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0CBF220A-6D78-855B-EBD7-6D4E1FA02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44" y="620201"/>
            <a:ext cx="5834989" cy="2572229"/>
          </a:xfrm>
          <a:prstGeom prst="rect">
            <a:avLst/>
          </a:prstGeom>
        </p:spPr>
      </p:pic>
      <p:pic>
        <p:nvPicPr>
          <p:cNvPr id="10" name="Image 14">
            <a:extLst>
              <a:ext uri="{FF2B5EF4-FFF2-40B4-BE49-F238E27FC236}">
                <a16:creationId xmlns:a16="http://schemas.microsoft.com/office/drawing/2014/main" id="{17BA3574-28BF-33CC-F608-47DF583EEC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" t="2246" r="2779" b="610"/>
          <a:stretch/>
        </p:blipFill>
        <p:spPr>
          <a:xfrm>
            <a:off x="26310024" y="598318"/>
            <a:ext cx="2736000" cy="2644800"/>
          </a:xfrm>
          <a:prstGeom prst="flowChartConnector">
            <a:avLst/>
          </a:prstGeom>
          <a:effectLst/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2BD5F13-2E54-ABCC-0D86-13BCDF7818FF}"/>
              </a:ext>
            </a:extLst>
          </p:cNvPr>
          <p:cNvSpPr txBox="1"/>
          <p:nvPr/>
        </p:nvSpPr>
        <p:spPr>
          <a:xfrm>
            <a:off x="6827011" y="2651149"/>
            <a:ext cx="109712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June</a:t>
            </a:r>
            <a:r>
              <a:rPr lang="ar-DZ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fr-FR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26</a:t>
            </a:r>
            <a:r>
              <a:rPr lang="en-US" sz="3600" b="1" baseline="30000" dirty="0">
                <a:solidFill>
                  <a:srgbClr val="C00000"/>
                </a:solidFill>
                <a:latin typeface="Arial Black" panose="020B0A04020102020204" pitchFamily="34" charset="0"/>
              </a:rPr>
              <a:t>th</a:t>
            </a:r>
            <a:r>
              <a:rPr lang="fr-FR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,</a:t>
            </a:r>
            <a:r>
              <a:rPr lang="en-U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 2024 Khemis-Miliana, Algeria</a:t>
            </a:r>
          </a:p>
        </p:txBody>
      </p:sp>
      <p:pic>
        <p:nvPicPr>
          <p:cNvPr id="1026" name="Picture 2" descr="American Physical Therapy Association: Home">
            <a:extLst>
              <a:ext uri="{FF2B5EF4-FFF2-40B4-BE49-F238E27FC236}">
                <a16:creationId xmlns:a16="http://schemas.microsoft.com/office/drawing/2014/main" id="{96F43AD3-EA02-C172-D6B7-219E2FEE4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496" y="4255360"/>
            <a:ext cx="5265190" cy="201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merican Physical Therapy Association: Home">
            <a:extLst>
              <a:ext uri="{FF2B5EF4-FFF2-40B4-BE49-F238E27FC236}">
                <a16:creationId xmlns:a16="http://schemas.microsoft.com/office/drawing/2014/main" id="{CBCA8A41-4287-D2F9-BC3C-A19292AA4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659" y="4225955"/>
            <a:ext cx="5265190" cy="207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51F6DAC-3BE6-E211-35A3-77CAE05DD8CC}"/>
              </a:ext>
            </a:extLst>
          </p:cNvPr>
          <p:cNvSpPr txBox="1"/>
          <p:nvPr/>
        </p:nvSpPr>
        <p:spPr>
          <a:xfrm flipH="1">
            <a:off x="661723" y="3745892"/>
            <a:ext cx="173637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communication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size to fit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8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en-US" sz="88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F4EDF75-C08D-D23C-7D1E-DD4B5C81EB27}"/>
              </a:ext>
            </a:extLst>
          </p:cNvPr>
          <p:cNvSpPr txBox="1"/>
          <p:nvPr/>
        </p:nvSpPr>
        <p:spPr>
          <a:xfrm>
            <a:off x="19700438" y="6709131"/>
            <a:ext cx="9039411" cy="26468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600" b="1" dirty="0">
                <a:solidFill>
                  <a:srgbClr val="3333CC"/>
                </a:solidFill>
              </a:rPr>
              <a:t>ANP-ID</a:t>
            </a:r>
            <a:endParaRPr lang="en-US" sz="16600" b="1" dirty="0">
              <a:solidFill>
                <a:srgbClr val="3333CC"/>
              </a:solidFill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1BD1AD5-3060-D479-B419-FF1E50A1C8FC}"/>
              </a:ext>
            </a:extLst>
          </p:cNvPr>
          <p:cNvCxnSpPr/>
          <p:nvPr/>
        </p:nvCxnSpPr>
        <p:spPr>
          <a:xfrm>
            <a:off x="1011171" y="9685215"/>
            <a:ext cx="2822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F0E3A9E2-F908-4D48-6015-2E22F2E49DEC}"/>
              </a:ext>
            </a:extLst>
          </p:cNvPr>
          <p:cNvSpPr txBox="1"/>
          <p:nvPr/>
        </p:nvSpPr>
        <p:spPr>
          <a:xfrm>
            <a:off x="3145661" y="10981359"/>
            <a:ext cx="23952140" cy="14674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0" dirty="0"/>
              <a:t>Use the following Tracks abbreviation for you Poster ID: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ANP: Atomic &amp; Nuclear Physics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MPRP: Medical Physics and Radiation Protection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OLEMP: Optics, Lasers, Electromagnetics and Plasmas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QCML: Quantum Computing &amp; Machine Learning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CCM: Computation and Characterization of Materials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TEP: Thermal and Energy Physics</a:t>
            </a:r>
          </a:p>
          <a:p>
            <a:pPr>
              <a:lnSpc>
                <a:spcPct val="150000"/>
              </a:lnSpc>
            </a:pPr>
            <a:r>
              <a:rPr lang="en-US" sz="8000" b="1" dirty="0"/>
              <a:t>PEAG: Physics of Earth &amp; Applied Geophysics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76F98EC-812E-D368-FCD2-6B2F99A07FD9}"/>
              </a:ext>
            </a:extLst>
          </p:cNvPr>
          <p:cNvSpPr txBox="1"/>
          <p:nvPr/>
        </p:nvSpPr>
        <p:spPr>
          <a:xfrm>
            <a:off x="2471065" y="28983359"/>
            <a:ext cx="24626736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Your communication </a:t>
            </a:r>
            <a:r>
              <a:rPr lang="en-US" b="1" dirty="0">
                <a:solidFill>
                  <a:srgbClr val="3333CC"/>
                </a:solidFill>
              </a:rPr>
              <a:t>ID</a:t>
            </a:r>
            <a:r>
              <a:rPr lang="en-US" dirty="0"/>
              <a:t> included in your account or in your invitation letter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5BC53E-BF95-90C4-BFF8-9F07D8B67E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496" y="139300"/>
            <a:ext cx="8179021" cy="337888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44FEEB1-9961-DF83-020D-B0CCD5ECD29B}"/>
              </a:ext>
            </a:extLst>
          </p:cNvPr>
          <p:cNvSpPr txBox="1"/>
          <p:nvPr/>
        </p:nvSpPr>
        <p:spPr>
          <a:xfrm>
            <a:off x="5544667" y="495592"/>
            <a:ext cx="135359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373780"/>
                </a:solidFill>
                <a:latin typeface="Arial Black" panose="020B0A04020102020204" pitchFamily="34" charset="0"/>
              </a:rPr>
              <a:t>Computational and Applied </a:t>
            </a:r>
          </a:p>
          <a:p>
            <a:pPr algn="ctr"/>
            <a:r>
              <a:rPr lang="en-US" sz="6000" b="1" dirty="0">
                <a:solidFill>
                  <a:srgbClr val="373780"/>
                </a:solidFill>
                <a:latin typeface="Arial Black" panose="020B0A04020102020204" pitchFamily="34" charset="0"/>
              </a:rPr>
              <a:t>Physics Symposium</a:t>
            </a:r>
            <a:endParaRPr lang="en-US" sz="6000" b="1" dirty="0">
              <a:solidFill>
                <a:srgbClr val="99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069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135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Criticality Conditions of Oklo Natural Reactors in Gabon: Realistic Model of the Reaction Zone 9.</dc:title>
  <dc:creator>bentridisalah</dc:creator>
  <cp:lastModifiedBy>Saladin AB</cp:lastModifiedBy>
  <cp:revision>125</cp:revision>
  <dcterms:created xsi:type="dcterms:W3CDTF">2015-08-10T09:16:20Z</dcterms:created>
  <dcterms:modified xsi:type="dcterms:W3CDTF">2024-06-04T12:12:01Z</dcterms:modified>
</cp:coreProperties>
</file>